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66" r:id="rId3"/>
    <p:sldId id="264" r:id="rId4"/>
    <p:sldId id="265" r:id="rId5"/>
    <p:sldId id="258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FCC94E-0546-4EDA-ABFE-75B8C7AD9F1D}" v="5" dt="2026-03-25T19:39:51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2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73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487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110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114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546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0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87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322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67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140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4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22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5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90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008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14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C43548D-0098-4F19-A451-1EC2F4D13182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5D253-F8D7-4A23-A5FC-E854F0DFFD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30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A5420E-CDC1-4107-8C66-83D0684F4B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Lifestyle Medicine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2D41693-98AB-4DA0-B127-7F5BFEC561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4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B0D54-DFEE-1C32-969D-C2340103A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Lifestyle Medicine Specifics: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2C4A6-2966-9FE3-13C5-933DE62D4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88842"/>
            <a:ext cx="8946541" cy="45595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Locations:</a:t>
            </a:r>
          </a:p>
          <a:p>
            <a:r>
              <a:rPr lang="en-US" dirty="0">
                <a:latin typeface="Aptos" panose="020B0004020202020204" pitchFamily="34" charset="0"/>
              </a:rPr>
              <a:t>2115 Leiter Road, Suite 300, Miamisburg</a:t>
            </a:r>
          </a:p>
          <a:p>
            <a:r>
              <a:rPr lang="en-US" dirty="0">
                <a:latin typeface="Aptos" panose="020B0004020202020204" pitchFamily="34" charset="0"/>
              </a:rPr>
              <a:t>3533 Southern Blvd, Suite 3500, Kettering (Main Campus POB)</a:t>
            </a:r>
            <a:endParaRPr lang="en-GB" dirty="0">
              <a:latin typeface="Aptos" panose="020B0004020202020204" pitchFamily="34" charset="0"/>
            </a:endParaRPr>
          </a:p>
          <a:p>
            <a:endParaRPr lang="en-GB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Phone Number:  </a:t>
            </a:r>
          </a:p>
          <a:p>
            <a:r>
              <a:rPr lang="en-US" dirty="0">
                <a:latin typeface="Aptos" panose="020B0004020202020204" pitchFamily="34" charset="0"/>
              </a:rPr>
              <a:t>Lifestyle mainline: 937-771-2060 ext 80670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Opening day:  </a:t>
            </a:r>
          </a:p>
          <a:p>
            <a:r>
              <a:rPr lang="en-US" dirty="0">
                <a:latin typeface="Aptos" panose="020B0004020202020204" pitchFamily="34" charset="0"/>
              </a:rPr>
              <a:t>March 30</a:t>
            </a:r>
            <a:endParaRPr lang="en-GB" dirty="0">
              <a:latin typeface="Aptos" panose="020B00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0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BD96E-F539-16C4-5064-E7432200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Lifestyle Medicine Referrals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D55AA-BF3C-136D-6584-CABE076B8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Referral to “Lifestyle Medicine”</a:t>
            </a:r>
          </a:p>
          <a:p>
            <a:r>
              <a:rPr lang="en-US" dirty="0">
                <a:latin typeface="Aptos" panose="020B0004020202020204" pitchFamily="34" charset="0"/>
              </a:rPr>
              <a:t>Referral to “Exercise and Nutrition”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If logged into a Primary Care department, Lifestyle Medicine will display on the Pref List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Patients can also self-refer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24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53045-A620-77F4-ECA6-A3683D88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86612"/>
            <a:ext cx="9404723" cy="1666636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Amb Referral to Lifestyle Medicine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6F9D5A-3D30-196B-2CC1-D1449244B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031" y="954615"/>
            <a:ext cx="7267372" cy="358202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89AB9F-3BEC-70FF-F5D3-1C480E2FABF1}"/>
              </a:ext>
            </a:extLst>
          </p:cNvPr>
          <p:cNvSpPr txBox="1"/>
          <p:nvPr/>
        </p:nvSpPr>
        <p:spPr>
          <a:xfrm>
            <a:off x="1867246" y="4536637"/>
            <a:ext cx="9012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Class: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Internal Referral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Reason: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Eval and Treat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To Dept: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KHMG  LIFESTYLE MEDICINE LEITER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Select Priority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Comments: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 any specific area within lifestyle medicine to support the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Select: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Accept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793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2966043-97B8-4E77-A0F9-585237E4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ptos" panose="020B0004020202020204" pitchFamily="34" charset="0"/>
              </a:rPr>
              <a:t>Amb Referral to Exercise and Nutrition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9734FE-9AAD-4FBE-9992-13AA91077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581" y="1550728"/>
            <a:ext cx="6574207" cy="45458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AD5029-67AA-6AA7-694E-487D6185BAFC}"/>
              </a:ext>
            </a:extLst>
          </p:cNvPr>
          <p:cNvSpPr txBox="1"/>
          <p:nvPr/>
        </p:nvSpPr>
        <p:spPr>
          <a:xfrm>
            <a:off x="7417837" y="1853248"/>
            <a:ext cx="44600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Class</a:t>
            </a:r>
            <a:r>
              <a:rPr lang="en-US" dirty="0">
                <a:latin typeface="Aptos" panose="020B0004020202020204" pitchFamily="34" charset="0"/>
              </a:rPr>
              <a:t>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Internal Referral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Reason: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Eval and Treat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To Dept: </a:t>
            </a:r>
            <a:r>
              <a:rPr lang="en-US" dirty="0">
                <a:latin typeface="Aptos" panose="020B00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</a:rPr>
              <a:t>	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KHMG LIFESTYLE MEDICINE LEITER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KHMG LIFESTYLE MEDICINE KHMC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Select Priority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Select a Program: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Lifestyle 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Comments: 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 any specific area within lifestyle medicine to support the patient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ptos" panose="020B0004020202020204" pitchFamily="34" charset="0"/>
              </a:rPr>
              <a:t>Select: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FFFF00"/>
                </a:highlight>
                <a:latin typeface="Aptos" panose="020B0004020202020204" pitchFamily="34" charset="0"/>
              </a:rPr>
              <a:t>Accept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5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6BE53E-8E45-444C-A3C9-5F342062BB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11"/>
          <a:stretch/>
        </p:blipFill>
        <p:spPr>
          <a:xfrm>
            <a:off x="471056" y="1549234"/>
            <a:ext cx="6870024" cy="2071421"/>
          </a:xfrm>
          <a:prstGeom prst="rect">
            <a:avLst/>
          </a:prstGeom>
        </p:spPr>
      </p:pic>
      <p:sp>
        <p:nvSpPr>
          <p:cNvPr id="5" name="Title 5">
            <a:extLst>
              <a:ext uri="{FF2B5EF4-FFF2-40B4-BE49-F238E27FC236}">
                <a16:creationId xmlns:a16="http://schemas.microsoft.com/office/drawing/2014/main" id="{8F9D54FE-F4E1-4EF4-B971-677B1CC3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98" y="0"/>
            <a:ext cx="10515600" cy="1325563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UPDATE: </a:t>
            </a:r>
            <a:br>
              <a:rPr lang="en-US" dirty="0">
                <a:latin typeface="Aptos" panose="020B0004020202020204" pitchFamily="34" charset="0"/>
              </a:rPr>
            </a:br>
            <a:r>
              <a:rPr lang="en-US" dirty="0">
                <a:latin typeface="Aptos" panose="020B0004020202020204" pitchFamily="34" charset="0"/>
              </a:rPr>
              <a:t>Amb Referral to Nutrition Consulting 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A1F047D4-0FD8-40B1-B6CC-8F42BE277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8871" y="1400727"/>
            <a:ext cx="4262052" cy="479083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>
                <a:latin typeface="Aptos" panose="020B0004020202020204" pitchFamily="34" charset="0"/>
              </a:rPr>
              <a:t>Referral to Nutrition Consulting will be removed</a:t>
            </a:r>
          </a:p>
          <a:p>
            <a:r>
              <a:rPr lang="en-US" dirty="0">
                <a:latin typeface="Aptos" panose="020B0004020202020204" pitchFamily="34" charset="0"/>
              </a:rPr>
              <a:t>Please use referral to: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Lifestyle Medicine</a:t>
            </a:r>
          </a:p>
          <a:p>
            <a:pPr marL="457200" lvl="1" indent="0">
              <a:buNone/>
            </a:pPr>
            <a:r>
              <a:rPr lang="en-US" dirty="0">
                <a:latin typeface="Aptos" panose="020B0004020202020204" pitchFamily="34" charset="0"/>
              </a:rPr>
              <a:t>OR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Exercise and Nutrition</a:t>
            </a:r>
          </a:p>
        </p:txBody>
      </p:sp>
    </p:spTree>
    <p:extLst>
      <p:ext uri="{BB962C8B-B14F-4D97-AF65-F5344CB8AC3E}">
        <p14:creationId xmlns:p14="http://schemas.microsoft.com/office/powerpoint/2010/main" val="429461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23996</TotalTime>
  <Words>199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Century Gothic</vt:lpstr>
      <vt:lpstr>Wingdings 3</vt:lpstr>
      <vt:lpstr>Ion</vt:lpstr>
      <vt:lpstr>Lifestyle Medicine</vt:lpstr>
      <vt:lpstr>Lifestyle Medicine Specifics:</vt:lpstr>
      <vt:lpstr>Lifestyle Medicine Referrals </vt:lpstr>
      <vt:lpstr>Amb Referral to Lifestyle Medicine</vt:lpstr>
      <vt:lpstr>Amb Referral to Exercise and Nutrition </vt:lpstr>
      <vt:lpstr>UPDATE:  Amb Referral to Nutrition Consulting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 Referrals</dc:title>
  <dc:creator>Beer, Bryan</dc:creator>
  <cp:lastModifiedBy>Hahn, Harvey (MD)</cp:lastModifiedBy>
  <cp:revision>8</cp:revision>
  <dcterms:created xsi:type="dcterms:W3CDTF">2026-02-10T14:34:06Z</dcterms:created>
  <dcterms:modified xsi:type="dcterms:W3CDTF">2026-04-01T20:16:00Z</dcterms:modified>
</cp:coreProperties>
</file>